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AAE5-661B-4887-883D-8AFB4F730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C157B-0624-49D0-AA8A-4AD5ACB88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BA56D-D086-4A15-993E-E8530628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D133D-1389-42C9-B455-2A6B0DD1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C8F84-6B9C-411A-A9D9-93195D67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07DB-6803-4502-8494-23D1B6498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5A601-C0A0-4E88-B38D-0FF60E5D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05D82-991C-4054-BB58-6610D104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98EB8-6DC1-43E2-8FD0-F1A0D603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1A3D9-2050-4D17-9C04-B9E0573A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8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FC55EC-8045-488D-8E44-574D5D408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1276A-1426-4D26-B66D-E3CD0601A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E1E8-DFED-4636-968A-1FCB277B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1AB6E-1834-459B-AF1D-847166F9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23327-0A04-4E34-A23E-7E977C32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B8D6-F383-4D14-9374-C563E826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57018-E5B7-4466-8D82-25C2C91DF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FAE5F-8C21-4244-A6DB-C449AAD0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A3AEA-4952-4470-A2AD-62EA2876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76587-1B47-4AE5-8588-17CDF66D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5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C93A-11BC-4EE5-8860-221D3B8A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07D33-1263-4D84-8B4C-2E15B72F0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2E9EE-7DD2-4C28-81F7-ED944D2E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4B4E0-3245-4C76-994B-779936D0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64F8E-5C3C-4727-A532-EFFE2F72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B477-67EF-4A17-8D3B-E5AB9EB1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FF85-4610-44A1-85D0-86F694F83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D57C2-AC54-47AA-B757-E7AFC0F24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64E27-71A1-4D13-816B-3FC5A7AD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A0D2F-B502-4F03-9AA7-BC71E51B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F71C8-1BB9-44B8-9E25-5D0AEFE8D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4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4311-DCC8-4CEC-91F3-C5E4F9AC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BC3CE-183D-4BF9-A992-33C26F683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A68B4-B75C-409C-ABB6-542BD0139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93F57-22E3-4F0A-8B5D-C72011409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F000F7-CB02-470E-BC5D-C3BD60225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A24A77-8F2E-450A-BB7B-BCCCF070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4BB56-A439-45A3-A34F-C1017C74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C628C7-6631-4218-8708-A50034BC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F234-4C27-4E19-AE49-B68C48F95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12F04B-A1D0-49BE-8D02-A03D164D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964D9-131D-40AF-804B-8656C5AE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DF08F-5596-4AD8-99A6-415011B8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7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ED3B1-C398-4B90-9268-24C3AAC6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F253A-7B19-48D2-A3D1-7F115CFC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69621-EBC1-476F-996E-2CE48CD4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5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100D8-9E25-470B-B135-826DF28D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75FF-5946-415F-8D9E-7B386D5C8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3D554-8136-4AD0-B590-B6E3F8CEC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7CDA1-5156-4621-BAA9-C0D82F5B2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6993E-1B84-4C59-9905-2A06EBC1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5B3FE-2FA9-4D8C-833E-3BB4D2C7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49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65A9-E48F-4512-9F5A-5B4AA3EF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49B0B-837C-47FB-8569-9FF552740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78AF2-5DF3-452E-8751-E2F8A7057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AA3D-B4A7-4863-9339-17860850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F45FB-B062-4E47-9B01-D067734E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64F3F-8877-4D6C-A6B0-C4EC2009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31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1A0BF-8199-4BE6-8CD5-07930B32A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A9888-A1F0-4FA6-8AE6-8274129E2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455C-05A2-45E2-95F4-18F7AE675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7906-E519-452E-9BB3-51F57698DE27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17120-BD6F-4C23-A8FB-C50E94E84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BC1B2-63D0-436F-9314-36AEF4041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73F8-78AB-4BAB-B5CE-BB861293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ss, cow, mammal, outdoor&#10;&#10;Description automatically generated">
            <a:extLst>
              <a:ext uri="{FF2B5EF4-FFF2-40B4-BE49-F238E27FC236}">
                <a16:creationId xmlns:a16="http://schemas.microsoft.com/office/drawing/2014/main" id="{F1935DE6-2F96-4B00-BE3E-6E4F5BE9B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79" y="818820"/>
            <a:ext cx="6637954" cy="510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0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Mead</dc:creator>
  <cp:lastModifiedBy>Mary Mead</cp:lastModifiedBy>
  <cp:revision>1</cp:revision>
  <dcterms:created xsi:type="dcterms:W3CDTF">2021-05-13T15:01:02Z</dcterms:created>
  <dcterms:modified xsi:type="dcterms:W3CDTF">2021-05-13T15:02:06Z</dcterms:modified>
</cp:coreProperties>
</file>